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ill Sans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r-Latn-BA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r-Latn-BA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20d3c03c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20d3c03c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720d3c03c5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20d3c03c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20d3c03c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720d3c03c5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20d3c03c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20d3c03c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720d3c03c5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20d3c03c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20d3c03c5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720d3c03c5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20d3c03c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20d3c03c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720d3c03c5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20d3c03c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20d3c03c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720d3c03c5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20d3c03c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20d3c03c5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720d3c03c5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20d3c03c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20d3c03c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720d3c03c5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20d3c03c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20d3c03c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720d3c03c5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0d3c03c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0d3c03c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720d3c03c5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20d3c03c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20d3c03c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720d3c03c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0d3c03c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0d3c03c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720d3c03c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0d3c03c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20d3c03c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720d3c03c5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r-Latn-BA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0d3c03c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20d3c03c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720d3c03c5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B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r-Latn-BA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B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B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orislazarevic@gmail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95111" y="1371600"/>
            <a:ext cx="845537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Gill Sans"/>
              <a:buNone/>
            </a:pPr>
            <a:r>
              <a:rPr lang="sr-Latn-BA" sz="4400" dirty="0">
                <a:solidFill>
                  <a:schemeClr val="dk1"/>
                </a:solidFill>
              </a:rPr>
              <a:t>ELEKTROUREĐAJI NA VOZILU</a:t>
            </a:r>
            <a:endParaRPr sz="4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822900" y="202967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r-Latn-BA" sz="3000" dirty="0">
                <a:latin typeface="Gill Sans"/>
                <a:ea typeface="Gill Sans"/>
                <a:cs typeface="Gill Sans"/>
                <a:sym typeface="Gill Sans"/>
              </a:rPr>
              <a:t>Provodnici</a:t>
            </a:r>
            <a:endParaRPr sz="3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735689" y="1363250"/>
            <a:ext cx="7498200" cy="18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Provodnici za električnu instalaciju na motornim vozilima sastoje se: od većeg broja tankih bakarnih žica, izolacija im je lakirana, od njihovog poprečnog presjeka zavisi pad napona i zagrevanja provodnika.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9300" y="3254750"/>
            <a:ext cx="3366300" cy="33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822908" y="274638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Svjećice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822900" y="1417650"/>
            <a:ext cx="7498200" cy="18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Ovaj uređaj treba da omogući stvaranje toplote električne varnice na svjećicama višecilindričnih motora radi paljenja radne smješe u tačno određenom trenutku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7900" y="3657475"/>
            <a:ext cx="5088200" cy="18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Tranzitorsko paljenje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634097" y="1417638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Kada je bilo reči o baterijskom paljenju, rečeno je da je njegova prim</a:t>
            </a:r>
            <a:r>
              <a:rPr lang="en-US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j</a:t>
            </a: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ena uslovljena brojem cilindara i brojem obrtaja motora. 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Sa povećanjem broja cilindara srazm</a:t>
            </a:r>
            <a:r>
              <a:rPr lang="en-US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j</a:t>
            </a: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erno se smanjuje vrijeme između strujnog prekidanja primarnog strujnog kola na prekidaču paljenja, što podrazumjeva da u takvim slučajevima ostaje veoma kratko vrijeme da struja teče kroz primarni namotaj.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822908" y="16798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Tranzitorsko paljenje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41300" y="1223825"/>
            <a:ext cx="8592300" cy="519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Prednosti tranzistorskog paljenja su što: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motor startuje vrlo brzo po uključivanju elektro-pokretača,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start je pouzdan i kod smanjenog napona akumulatora, što je veoma bitno </a:t>
            </a:r>
            <a:r>
              <a:rPr lang="en-US" sz="2400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niskim temperaturama,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obezbjeđuje pouzdano paljenje motora i pri maksimalnom broju obrtaja,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motor mirnije radi, a u toku vožnje elastičnije i brže prihvati ubrzanje,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obezbjeđuje duži v</a:t>
            </a:r>
            <a:r>
              <a:rPr lang="en-US" sz="2400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ijek</a:t>
            </a: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prekidaču paljenja i svjećicama,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se r</a:t>
            </a:r>
            <a:r>
              <a:rPr lang="en-US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j</a:t>
            </a: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eđe vrši uobičajena periodična kontrola podešenosti zazora na elektrodama svječica 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se postiže simbolična ušteda goriva.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Tiristorsko paljenje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690533" y="1289755"/>
            <a:ext cx="7498200" cy="502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Za razliku od tranzistorskog, kod tiristorskog paljenja obezbjeđuje se prethodno povećanje napona primarne struje na napon od 100-200 V.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Kod ovog uređaja primarna struja akumulira se u odgovarajućem kondenzatoru, koji se puni između dva paljenja iz posebnog izvora jednosmjerne struje -konventora. Pražnjene konventora vrši se stvaranjem sekundarne struje, odnosno pojavom varnica.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Dakle, tiristorsko paljenje je komplikovanije, ali je zato savremenije, pouzdanije i efikasnije za paljenje radne smeše, od baterijskog, odnosno tranzistorskog paljenja, kako u standardnim tako i u otežanim uslovima rada motora.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Magnetno paljenje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519289" y="1320800"/>
            <a:ext cx="8414511" cy="509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Magnetnom paljenju, kao i baterijskom, zadatak je da u određenom trenutku obezbedi pojavu varnice za paljenje radne smješe. 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Razlikuje se od baterijskog samo po tome što ima permanentni magnet koji dobija pogon od motora.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Sa usavršavanjem baterija, magnetno paljenje je sve više potiskivano iz upotrebe.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Magnetno paljenje se, po pravilu, primenjuje na pokretnim agregatima, koji se koriste na terenu za napajanje raznih uređaja za ispitivanja, zatim na avionima, motociklima, motornim čamcima, kao i na vozilima kod kojih se zahtjeva posebna pouzdanost u radu.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Magnetno paljenje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577652" y="1199444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Prednosti magnetnog paljenja nad baterijskim je u sledećem: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kompaktnost konstrukcije,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pouzdanost u radu,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manja težina.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822908" y="16798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Dinamo-mašina (generator)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822900" y="1108325"/>
            <a:ext cx="7773600" cy="504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Dinamo-mašina ima zadatak da proizvede jednosmjernu struju, kako bi se obezbijedilo napajanje potrošača na vozilu.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Za vrijeme rada dinamo-mašina vrši punjenja akumulatora.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Dinamo-mašina dobija pogon od koljenastog vratila preko klinastog kaiša. 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Za vrijeme okretanja rotora dolazi do presjecanja struje u rotoru.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Nedostatak dinamo-mašine je u tome što ne proizvodi struju pri manjem broju obrtaja motora. Zbog toga je akumulator dosta opterećen, radi čega mu je kratak vijek.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Ovaj nedostatak je riješen primjenom alternatora na pojedinim motorima nam</a:t>
            </a:r>
            <a:r>
              <a:rPr lang="en-US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j</a:t>
            </a: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enjenim za pojedina vozila.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Dinamo-mašine (generator)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0488"/>
            <a:ext cx="8839202" cy="363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Gill Sans"/>
              <a:buNone/>
            </a:pPr>
            <a:r>
              <a:rPr lang="sr-Latn-BA">
                <a:solidFill>
                  <a:schemeClr val="dk1"/>
                </a:solidFill>
              </a:rPr>
              <a:t>ALTERNATOR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xfrm>
            <a:off x="654908" y="1417638"/>
            <a:ext cx="7498200" cy="2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Alternator kao proizođač električne energije na vozilu našao je primenu mnogo kasnije od dinamo-mašine.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Prednost mu je što manji, a i lakši u odnosu na dinamo-mašine iste snage.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Za vr</a:t>
            </a:r>
            <a:r>
              <a:rPr lang="en-US" sz="2400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ij</a:t>
            </a: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eme rada alternatora stvara se toplota, koja se odvodi strujanjem vazduha kroz alternator.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0825" y="3787325"/>
            <a:ext cx="2682349" cy="246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Gill Sans"/>
              <a:buNone/>
            </a:pPr>
            <a:r>
              <a:rPr lang="sr-Latn-BA" sz="3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Izvori električne energije</a:t>
            </a:r>
            <a:endParaRPr sz="3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10312" y="1086555"/>
            <a:ext cx="860631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12090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❖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 električne uređaje vozila spadaju izvori električne energije i električni potrošači. 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endParaRPr sz="2400" b="1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❖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Na vozilima koje pokreće motor s unutrašnjim sagorijevanjem postoje: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Glavni električni izvor (alternator)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Pomoćni električni izvor (akumulator)  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Alternator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690534" y="1131711"/>
            <a:ext cx="7498200" cy="245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Alternator je lakši za održavanje, s obzirom da nema kolektor.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Zahvaljujući tome što su diode po veličini male, i alternator je u celini manji u odnosu na dinamo-mašinu iste snage.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Alternatori su pouzdani u radu.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2" name="Google Shape;202;p33" descr="timthumb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2650" y="3933750"/>
            <a:ext cx="5618700" cy="25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Elektropokretač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1"/>
          </p:nvPr>
        </p:nvSpPr>
        <p:spPr>
          <a:xfrm>
            <a:off x="679253" y="1278467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Elektropokretač ima zadatak da pokrene zamajac, a preko njega druge djelove motora i da na taj način obezbjedi startovanje (paljenje) motora.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Za vrijeme startovanja motora akumulator prima maksimalne udare, jer se u tom trenutku angažuje struja velike jačine.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Elektropokretač je najveći potrošač električne energije.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Snaga elektropokretača je uslovljena snagom motora.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Na automobilima male i srednje snage u primjeni su elektropokretači kod kojih se uključivanje zupčanika vrši na različite načine pomoću zavojnih navoja i elektromagnetnom spojnicom.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Elektropokretač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701830" y="1401587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Prema načinu uključivanja, elektropokretače možemo podijeliti na: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elektropokretače sa kombinacijom sistema uključivanja sa spiralnim navojem i sa magnetnom spojnicom,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elektropokretač sa spiralnim navojem,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elektropokretač sa mehaničkim uključivanjem,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elektropokretač sa pomičnim rotorom.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body" idx="1"/>
          </p:nvPr>
        </p:nvSpPr>
        <p:spPr>
          <a:xfrm>
            <a:off x="135467" y="2057400"/>
            <a:ext cx="891822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4800"/>
              <a:buNone/>
            </a:pPr>
            <a:r>
              <a:rPr lang="sr-Latn-BA" sz="60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	 HVALA NA PAŽNJI</a:t>
            </a:r>
          </a:p>
          <a:p>
            <a:pPr marL="60960" indent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4800"/>
              <a:buNone/>
            </a:pPr>
            <a:r>
              <a:rPr lang="sr-Latn-RS" dirty="0"/>
              <a:t>Konsultacije preko maila </a:t>
            </a:r>
            <a:r>
              <a:rPr lang="sr-Latn-RS" dirty="0">
                <a:hlinkClick r:id="rId3"/>
              </a:rPr>
              <a:t>borislazarevic</a:t>
            </a:r>
            <a:r>
              <a:rPr lang="en-US" dirty="0">
                <a:hlinkClick r:id="rId3"/>
              </a:rPr>
              <a:t>@gmail.com</a:t>
            </a:r>
            <a:r>
              <a:rPr lang="en-US" dirty="0"/>
              <a:t> </a:t>
            </a:r>
            <a:r>
              <a:rPr lang="sr-Latn-RS" dirty="0"/>
              <a:t>i</a:t>
            </a:r>
            <a:r>
              <a:rPr lang="en-US" dirty="0"/>
              <a:t> n</a:t>
            </a:r>
            <a:r>
              <a:rPr lang="sr-Latn-RS" dirty="0"/>
              <a:t>aše google classroom učionice</a:t>
            </a:r>
            <a:endParaRPr lang="en-US" dirty="0"/>
          </a:p>
          <a:p>
            <a:pPr marL="6096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4800"/>
              <a:buNone/>
            </a:pPr>
            <a:endParaRPr sz="20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Gill Sans"/>
              <a:buNone/>
            </a:pPr>
            <a:r>
              <a:rPr lang="sr-Latn-BA" sz="3000">
                <a:solidFill>
                  <a:srgbClr val="000000"/>
                </a:solidFill>
              </a:rPr>
              <a:t>AKUMULATOR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48356" y="1534450"/>
            <a:ext cx="8626319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73302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Zadatak akumulatora je da akumulira jednosmjernu struju i da je zadrži do trenutka kada treba opslužiti pojedine potrošače.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" lvl="0" indent="-273302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Prema naponu akumulatore možemo podijeliti na: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-akumulatore od 6 V i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-akumulatore od 12 V.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Sastavni dijelovi akumulatora su: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         -ćelija i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         -sud. 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8" name="Google Shape;78;p16" descr="akumulator_prikaz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76834" y="3759199"/>
            <a:ext cx="3070500" cy="22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/>
              <a:t>Sud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51873" y="1379009"/>
            <a:ext cx="8419593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Sud je dio u kome se nalaze svi ostali dijelovi akumulatora.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Oblik suda, odnosno veličine, zavisi od namjene, odnosno kapaciteta akumulatora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724408" y="111799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dirty="0"/>
              <a:t>Ćelija</a:t>
            </a:r>
            <a:endParaRPr dirty="0"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72452" y="1401587"/>
            <a:ext cx="7498200" cy="259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Ćelije su osnovni dijelovi akumulatora.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Ćelija se sastoji od određenog broja pozitivnih i negativnih ploča.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 toku eksploatacije, dolazi do postupnog pražnjenja akumulatora. Smatra se da je pražnjenje normalno, ukoliko napon po ćeliji ne spadne ispod 1,8 V.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Pražnjenje se vrši: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3" name="Google Shape;93;p18" descr="преузимање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8231" y="4148175"/>
            <a:ext cx="5516100" cy="24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Ćelije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453475" y="1417638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Posebno je značajna gustina elektrolita u akumulatoru u zimskim uslovima eksploatacije.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Polovi akumulatora su obilježeni: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pozitivni pol je, po pravilu, deblji i obilježen je sa plus(+)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negativni pol je tanji i obilježen je sa minus (-).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Pod kapacitetom akumulatora podrazumjeva se količina električne struje kojom se napaja potrošač za određeno vrijeme.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1115008" y="109638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r-Latn-BA" sz="3000"/>
              <a:t>Sistem za paljenje motora</a:t>
            </a:r>
            <a:endParaRPr sz="300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701822" y="1252638"/>
            <a:ext cx="74982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Imamo četiri sistema paljenja motora, a to su: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Baterijsko paljenje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Magnetsko paljenje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Tranzistorsko paljenje i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Tiristorsko paljenje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Jedni od glavnih dijelova ovih sistema su: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Svjećice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Razvodnik paljenja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40"/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Provodnici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Baterijsko paljenje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566363" y="1289756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Baterijsko paljenje se realizuje pomoću: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baterije (akumulatora),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indukcionog kalema (bobine),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razvodnik paljenja,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prekidač paljenja (platinskih dugmadi),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kondenzatora,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provodnika visokog i niskog napona,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- svjećice.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0" y="193275"/>
            <a:ext cx="436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r-Latn-BA" sz="3000">
                <a:latin typeface="Gill Sans"/>
                <a:ea typeface="Gill Sans"/>
                <a:cs typeface="Gill Sans"/>
                <a:sym typeface="Gill Sans"/>
              </a:rPr>
              <a:t>Razvodnik paljenja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06648" y="1447800"/>
            <a:ext cx="4057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Razvodnik paljenja je mehanička veza između električnih dijelova uređaja za paljenje i motora.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Prekidač prekida primarni strujni krug onog trenutka kada u motoru treba da se izazove paljenje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sr-Latn-BA" sz="24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Zadatak razvodnika paljenja je da prema rasporedu paljenja, razvede struju visokog napona na svjećice.</a:t>
            </a: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40"/>
              <a:buNone/>
            </a:pPr>
            <a:endParaRPr sz="24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654" y="0"/>
            <a:ext cx="45691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1145</Words>
  <Application>Microsoft Office PowerPoint</Application>
  <PresentationFormat>On-screen Show (4:3)</PresentationFormat>
  <Paragraphs>131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Gill Sans</vt:lpstr>
      <vt:lpstr>Arial</vt:lpstr>
      <vt:lpstr>Simple Light</vt:lpstr>
      <vt:lpstr>ELEKTROUREĐAJI NA VOZILU</vt:lpstr>
      <vt:lpstr>Izvori električne energije</vt:lpstr>
      <vt:lpstr>AKUMULATOR</vt:lpstr>
      <vt:lpstr>Sud</vt:lpstr>
      <vt:lpstr>Ćelija</vt:lpstr>
      <vt:lpstr>Ćelije</vt:lpstr>
      <vt:lpstr>Sistem za paljenje motora</vt:lpstr>
      <vt:lpstr>Baterijsko paljenje</vt:lpstr>
      <vt:lpstr>Razvodnik paljenja</vt:lpstr>
      <vt:lpstr>Provodnici</vt:lpstr>
      <vt:lpstr>Svjećice</vt:lpstr>
      <vt:lpstr>Tranzitorsko paljenje</vt:lpstr>
      <vt:lpstr>Tranzitorsko paljenje</vt:lpstr>
      <vt:lpstr>Tiristorsko paljenje</vt:lpstr>
      <vt:lpstr>Magnetno paljenje</vt:lpstr>
      <vt:lpstr>Magnetno paljenje</vt:lpstr>
      <vt:lpstr>Dinamo-mašina (generator)</vt:lpstr>
      <vt:lpstr>Dinamo-mašine (generator)</vt:lpstr>
      <vt:lpstr>ALTERNATOR</vt:lpstr>
      <vt:lpstr>Alternator</vt:lpstr>
      <vt:lpstr>Elektropokretač</vt:lpstr>
      <vt:lpstr>Elektropokretač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ELEKTROUREĐAJI NA VOZILU</dc:title>
  <dc:creator>newuser</dc:creator>
  <cp:lastModifiedBy>Boris Lazarevic</cp:lastModifiedBy>
  <cp:revision>4</cp:revision>
  <dcterms:modified xsi:type="dcterms:W3CDTF">2021-03-23T10:08:55Z</dcterms:modified>
</cp:coreProperties>
</file>